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56" r:id="rId3"/>
    <p:sldId id="257" r:id="rId4"/>
    <p:sldId id="267" r:id="rId5"/>
    <p:sldId id="264" r:id="rId6"/>
    <p:sldId id="265" r:id="rId7"/>
    <p:sldId id="274" r:id="rId8"/>
    <p:sldId id="275" r:id="rId9"/>
    <p:sldId id="276" r:id="rId10"/>
    <p:sldId id="266" r:id="rId11"/>
    <p:sldId id="258" r:id="rId12"/>
    <p:sldId id="260" r:id="rId13"/>
    <p:sldId id="259" r:id="rId14"/>
    <p:sldId id="261" r:id="rId15"/>
    <p:sldId id="262" r:id="rId16"/>
    <p:sldId id="263" r:id="rId17"/>
    <p:sldId id="269" r:id="rId18"/>
    <p:sldId id="270" r:id="rId19"/>
    <p:sldId id="268" r:id="rId20"/>
    <p:sldId id="271" r:id="rId21"/>
    <p:sldId id="272" r:id="rId22"/>
    <p:sldId id="273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80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250E-2EA5-4285-BB99-12C71BBD0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DCB27F-DC5F-4D09-B328-78545BCA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11D4B8-52AA-4E57-BC2E-B9779406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246A0B-210F-4A56-923D-1170EAFB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82048-F5A4-4FE5-858A-F1DD7955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99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616B0-F3B9-49C8-9F12-DDE6E1F8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67FF2C-C86B-436A-9A12-80115FEFF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9A2D0B-61C6-4690-BB0D-9E3AF344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CF227A-6EBE-4732-9DEB-C67058FB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B2E27B-F1B1-4BAC-B865-E629C621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10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B0D260-886D-495C-9CAA-7D8723432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4850F-F6DF-4E35-B1E2-5C0A51FA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F0DB48-CE09-487A-9DA3-B1860C7A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B02AE8-AF9A-41E7-830B-4502F8BE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C5B67-A380-4DFB-AEAD-DB4554A3A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4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05EAE-3821-4D2C-8779-88713F7D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17D9E-480C-433C-9434-10BCBA613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85A454-AC8E-453E-A290-92EB47FF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826B68-9729-4BDD-9F69-545011EC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BE4AAC-CF35-48D2-851C-827948F1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7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DF491-AFAD-4160-8F54-E4EF99D7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907C9C-00B1-4472-BCE5-2160A96B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67D79B-4EF3-4373-8200-8D53CE94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21E30-C81C-4C0B-8AFD-845F75DB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9F438B-CCAB-49A4-9554-8AFA294C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37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E9395-3151-4713-A4FF-72E11EEB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57B1E-E5D2-4C19-BEF4-966869D74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915D4F-651E-4593-9779-3BF54CCB3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E3C62A-CE47-45DE-B07E-B56D8944C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3A86D-86CB-4690-9CDE-A967F54D0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8C832C-3E35-4A3F-AC36-E01464F1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41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0895E-673E-4008-8C69-B05B8B1D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4E30F0-986B-47F3-A371-743FF5E43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FA2E81-79CE-420F-819A-3BC9E00A0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3C23CB-089A-4FDB-9110-53F80FBC0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5D7146-0F6E-4A51-AA1A-C9C1BE633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81B742-4BDF-40BA-8CAE-66E0D6A2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E2E916-1D84-41ED-9D32-37BEE4F1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FCB933-953C-4469-9B7E-9C76339A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0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C2A31-DE36-4C45-96BD-71796CA4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C7AC70-657B-479A-A0F8-6A4B82D1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93D626-B229-492C-83D1-948492BB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5DFF14-FCBD-480D-B76E-36B6A6F6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8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D72971-A6B3-40D3-B0A1-85E6B12E9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4DBDE0-9153-4EF3-863C-1D633A81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D646B-8AB7-47D5-B67E-53004DD1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02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19797-9987-4FFA-92B3-A62087A9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1A423-D868-44A2-B923-B08555AFE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649A10-65E8-4FF1-9866-E95938E0B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E86205-B58D-4DC6-9E80-AC543EE1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0DC0AE-413D-48DD-A0DF-DAC89E80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06C5B5-BCB8-4E26-83E5-63821E5C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39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A85D6-C4EA-4E7B-A57C-273EC21D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94CCA7-0FBE-4C32-A151-6DDD7A554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E03A5A-9E81-4210-A325-BB8341F80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D3B2DD-1BE2-461D-BD5C-E1A4D175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106229-98E0-4E10-928B-FF1B98AD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4BA592-9CD4-43ED-969A-C9B400AA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98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F618B3-5C5A-4F35-B266-1755701D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967FDF-D2E0-4772-A9C1-6BC542145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D5FD58-7BD5-45D4-B570-01CC826A7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A1EA8-6B9B-4205-9E7D-01208D1EFC19}" type="datetimeFigureOut">
              <a:rPr lang="zh-CN" altLang="en-US" smtClean="0"/>
              <a:t>2023-01-20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728AA-9E48-4D13-A3C4-54FAD4269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6944B8-AC4D-4D22-8CA2-64006917A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C77EF-2595-4B9C-A72F-E94255B44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97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370250195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7FEFA-CDC0-4950-A237-08398117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71623-F04B-45ED-8E66-DC2BD5989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Latex</a:t>
            </a:r>
            <a:r>
              <a:rPr lang="zh-CN" altLang="en-US" dirty="0"/>
              <a:t>模板</a:t>
            </a:r>
            <a:endParaRPr lang="en-US" altLang="zh-CN" dirty="0"/>
          </a:p>
          <a:p>
            <a:r>
              <a:rPr lang="en-US" altLang="zh-CN" dirty="0"/>
              <a:t>Table</a:t>
            </a:r>
            <a:r>
              <a:rPr lang="zh-CN" altLang="en-US" dirty="0"/>
              <a:t>转</a:t>
            </a:r>
            <a:r>
              <a:rPr lang="en-US" altLang="zh-CN" dirty="0"/>
              <a:t>latex</a:t>
            </a:r>
          </a:p>
          <a:p>
            <a:r>
              <a:rPr lang="en-US" altLang="zh-CN" dirty="0"/>
              <a:t>Overleaf</a:t>
            </a:r>
            <a:r>
              <a:rPr lang="zh-CN" altLang="en-US" dirty="0"/>
              <a:t>使用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取色</a:t>
            </a:r>
          </a:p>
        </p:txBody>
      </p:sp>
    </p:spTree>
    <p:extLst>
      <p:ext uri="{BB962C8B-B14F-4D97-AF65-F5344CB8AC3E}">
        <p14:creationId xmlns:p14="http://schemas.microsoft.com/office/powerpoint/2010/main" val="3849148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6EC2B-688E-4AEE-A1D2-CBA4E26E8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2020E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6879A-2E14-4F3E-9ACB-58BE0926C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2016287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49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B26075-9DBE-48D9-9839-49B2AEF6C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3" y="892155"/>
            <a:ext cx="5820360" cy="52134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66C711-D819-4778-8110-995B2D5C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509" y="1410586"/>
            <a:ext cx="5851943" cy="417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1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447BAC-D849-4BBD-91F1-6D2DD9A48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61" y="0"/>
            <a:ext cx="4732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1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DCB68F-9E1F-4FBD-9A56-AB49848D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790206"/>
            <a:ext cx="1138396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4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AD3B6B-91F8-4735-8CAC-99DB405E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805"/>
            <a:ext cx="5065466" cy="60392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C3C124-BDF3-4823-9B84-7D8F8633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622" y="0"/>
            <a:ext cx="6830378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0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3C0B4E-6DE6-4CCF-98E5-3D38BC31E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733049"/>
            <a:ext cx="7097115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5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BA9227-B0D1-4F25-AF27-98E4D39CD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17" y="0"/>
            <a:ext cx="6769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5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7EA056-F1FE-417F-94A5-52547920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390"/>
            <a:ext cx="12192000" cy="308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01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5C7C05-805F-45C1-86DF-86871D48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394864"/>
            <a:ext cx="9974067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3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B2DD15-2B53-4A11-B99D-E44731BE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729"/>
            <a:ext cx="6118340" cy="49652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B7A2D3-52D7-4E73-9EC1-43795F2D8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6379"/>
            <a:ext cx="6106812" cy="38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5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6EC2B-688E-4AEE-A1D2-CBA4E26E8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2021D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6879A-2E14-4F3E-9ACB-58BE0926C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主要看看画图</a:t>
            </a:r>
          </a:p>
        </p:txBody>
      </p:sp>
    </p:spTree>
    <p:extLst>
      <p:ext uri="{BB962C8B-B14F-4D97-AF65-F5344CB8AC3E}">
        <p14:creationId xmlns:p14="http://schemas.microsoft.com/office/powerpoint/2010/main" val="725004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2F102E-299C-419F-A477-BF7FE8A89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38" y="0"/>
            <a:ext cx="4732084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B2123F-451E-4B30-9C59-18DD87CA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86" y="0"/>
            <a:ext cx="3664989" cy="52292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5CB460-794E-4A65-AB0D-9C8641FC5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121" y="5130015"/>
            <a:ext cx="3510317" cy="16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22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BA3CB8-0253-4E33-93B2-D5DDF6CDB32C}"/>
              </a:ext>
            </a:extLst>
          </p:cNvPr>
          <p:cNvSpPr txBox="1"/>
          <p:nvPr/>
        </p:nvSpPr>
        <p:spPr>
          <a:xfrm>
            <a:off x="3955029" y="2643963"/>
            <a:ext cx="42819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小结：</a:t>
            </a:r>
            <a:endParaRPr lang="en-US" altLang="zh-CN" dirty="0"/>
          </a:p>
          <a:p>
            <a:pPr algn="just"/>
            <a:r>
              <a:rPr lang="en-US" altLang="zh-CN" dirty="0"/>
              <a:t>1.</a:t>
            </a:r>
            <a:r>
              <a:rPr lang="zh-CN" altLang="en-US" dirty="0"/>
              <a:t>体量大</a:t>
            </a:r>
            <a:endParaRPr lang="en-US" altLang="zh-CN" dirty="0"/>
          </a:p>
          <a:p>
            <a:pPr algn="just"/>
            <a:r>
              <a:rPr lang="en-US" altLang="zh-CN" dirty="0"/>
              <a:t>2.</a:t>
            </a:r>
            <a:r>
              <a:rPr lang="zh-CN" altLang="en-US" dirty="0"/>
              <a:t>模型相对简单，但是考虑的东西很多</a:t>
            </a:r>
            <a:endParaRPr lang="en-US" altLang="zh-CN" dirty="0"/>
          </a:p>
          <a:p>
            <a:pPr algn="just"/>
            <a:r>
              <a:rPr lang="en-US" altLang="zh-CN" dirty="0"/>
              <a:t>3.</a:t>
            </a:r>
            <a:r>
              <a:rPr lang="zh-CN" altLang="en-US" dirty="0"/>
              <a:t>分别要做建立模型和评估指标两件事情</a:t>
            </a:r>
            <a:endParaRPr lang="en-US" altLang="zh-CN" dirty="0"/>
          </a:p>
          <a:p>
            <a:pPr algn="just"/>
            <a:r>
              <a:rPr lang="en-US" altLang="zh-CN" dirty="0"/>
              <a:t>4.</a:t>
            </a:r>
            <a:r>
              <a:rPr lang="zh-CN" altLang="en-US" dirty="0"/>
              <a:t>绘图更加美观</a:t>
            </a:r>
          </a:p>
        </p:txBody>
      </p:sp>
    </p:spTree>
    <p:extLst>
      <p:ext uri="{BB962C8B-B14F-4D97-AF65-F5344CB8AC3E}">
        <p14:creationId xmlns:p14="http://schemas.microsoft.com/office/powerpoint/2010/main" val="21324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CF2753-C3D5-423D-9ECB-3946DB79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1752366"/>
            <a:ext cx="6582694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7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3DB6B0-B00D-46C1-8FC9-0ED5DEB5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32863"/>
            <a:ext cx="7421011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55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689691-48AB-425B-B9CD-AAB77246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02" y="0"/>
            <a:ext cx="6058746" cy="2848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F8FAF9-E6E8-4AE9-8210-32DDFC7E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18" y="2948763"/>
            <a:ext cx="5311343" cy="38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05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22E4F4-FCEF-412F-A5C5-BE054F7B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35" y="1282165"/>
            <a:ext cx="8416265" cy="48918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334D3C-C786-4996-B85B-A7844201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69" y="369659"/>
            <a:ext cx="6716062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84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94E553-2E66-499F-8B48-EFE2CD2B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1471339"/>
            <a:ext cx="7335274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DA39FA-EF16-4C63-9874-360DC149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704470"/>
            <a:ext cx="7030431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81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E0C7A5-745A-45EA-A4B8-55D90E90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66" y="1301824"/>
            <a:ext cx="6624345" cy="46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EDA07C-B476-4295-912C-6D46E00C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45" y="2218752"/>
            <a:ext cx="10061169" cy="21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0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EF4F724-667E-45C6-9A77-16B0554C56D8}"/>
              </a:ext>
            </a:extLst>
          </p:cNvPr>
          <p:cNvSpPr txBox="1"/>
          <p:nvPr/>
        </p:nvSpPr>
        <p:spPr>
          <a:xfrm>
            <a:off x="3189767" y="23175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https://zhuanlan.zhihu.com/p/370250195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356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A76570-FA94-43DC-A066-F3CAECE5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426" y="1951337"/>
            <a:ext cx="7118090" cy="38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42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A44FA0-A7E0-4C33-8DD5-60B66A0E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39" y="1868320"/>
            <a:ext cx="7342321" cy="33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6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2F4902-F29C-4290-84EE-3B632C56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1371313"/>
            <a:ext cx="7192379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1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6EC2B-688E-4AEE-A1D2-CBA4E26E8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2021E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6879A-2E14-4F3E-9ACB-58BE0926C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2119031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5273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AA0468-0D30-4CFE-BED6-93EE4DF9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8" y="0"/>
            <a:ext cx="11875464" cy="685800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6873873-7521-42BF-9ECB-6F007AD86C30}"/>
              </a:ext>
            </a:extLst>
          </p:cNvPr>
          <p:cNvCxnSpPr/>
          <p:nvPr/>
        </p:nvCxnSpPr>
        <p:spPr>
          <a:xfrm>
            <a:off x="4047214" y="3204376"/>
            <a:ext cx="52558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FA811EF-3A11-424F-B7BF-C20D3BD71D70}"/>
              </a:ext>
            </a:extLst>
          </p:cNvPr>
          <p:cNvCxnSpPr/>
          <p:nvPr/>
        </p:nvCxnSpPr>
        <p:spPr>
          <a:xfrm>
            <a:off x="516835" y="3808675"/>
            <a:ext cx="38881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0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E5F02D-6F2C-4455-B34D-1BC18B9F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81" y="0"/>
            <a:ext cx="8994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6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C21810-E840-4368-8D13-D01303DA1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0" y="0"/>
            <a:ext cx="480651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DB56A6-E4FA-4903-9EE1-A9477E85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32" y="139219"/>
            <a:ext cx="5628167" cy="261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6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E60EB5-CC36-49D9-A059-A16FDAF6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2" y="0"/>
            <a:ext cx="11808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6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2AC7CA-3B9F-4F83-B343-494AF48C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4" y="338258"/>
            <a:ext cx="4172532" cy="19052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4551D5-886A-44A2-BC06-498E99F81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6" y="2362696"/>
            <a:ext cx="7457027" cy="44245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F74B5-3CE5-4EDF-B2B7-59F7A4C95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226" y="396978"/>
            <a:ext cx="4305901" cy="12384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86528A-EA71-411B-AE78-7A2A5BB69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278" y="1754573"/>
            <a:ext cx="5206662" cy="510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07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66</Words>
  <Application>Microsoft Office PowerPoint</Application>
  <PresentationFormat>宽屏</PresentationFormat>
  <Paragraphs>17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等线</vt:lpstr>
      <vt:lpstr>等线 Light</vt:lpstr>
      <vt:lpstr>Arial</vt:lpstr>
      <vt:lpstr>Office 主题​​</vt:lpstr>
      <vt:lpstr>一些介绍</vt:lpstr>
      <vt:lpstr>2021D</vt:lpstr>
      <vt:lpstr>PowerPoint 演示文稿</vt:lpstr>
      <vt:lpstr>2021E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2020E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2021D</dc:title>
  <dc:creator>小 小说</dc:creator>
  <cp:lastModifiedBy>小 小说</cp:lastModifiedBy>
  <cp:revision>23</cp:revision>
  <dcterms:created xsi:type="dcterms:W3CDTF">2023-01-19T09:28:17Z</dcterms:created>
  <dcterms:modified xsi:type="dcterms:W3CDTF">2023-01-20T12:39:11Z</dcterms:modified>
</cp:coreProperties>
</file>